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60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4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4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15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29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2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77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78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37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44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80B5-2443-4841-AFD0-A532AA065A87}" type="datetimeFigureOut">
              <a:rPr lang="nl-NL" smtClean="0"/>
              <a:t>18-4-2013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8856-F3C9-4830-BA7B-1FA63B831F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32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nl/url?sa=i&amp;rct=j&amp;q=bloemencorso+valkenswaard&amp;source=images&amp;cd=&amp;cad=rja&amp;docid=pNLN1UXYw4DuXM&amp;tbnid=QM3ID0r7F2jUUM:&amp;ved=0CAUQjRw&amp;url=http%3A%2F%2Fwaalre.allesvan.nl%2Fnieuws%2Fdetail%2Fid%2F157469%2FBuurtschap_Kerkakkers_wint_59ste_editie_Bloemencorso_Valkenswaard&amp;ei=FtVvUbKkA_S00QXTy4G4BA&amp;bvm=bv.45368065,d.d2k&amp;psig=AFQjCNHVUKvKsg9_P0oPjneE54W_h3hlhw&amp;ust=1366369934200472" TargetMode="External"/><Relationship Id="rId7" Type="http://schemas.openxmlformats.org/officeDocument/2006/relationships/hyperlink" Target="http://www.google.nl/url?sa=i&amp;rct=j&amp;q=bloemencorso+valkenswaard+2012&amp;source=images&amp;cd=&amp;cad=rja&amp;docid=TxS01tt6br1PBM&amp;tbnid=kbXDue1FCQa3TM:&amp;ved=0CAUQjRw&amp;url=http%3A%2F%2Fwww.woonbedrijfinbeeld.com%2Findex.php%2Fportfolio%2Fsponsoring-bloemencorso-valkenswaard-2&amp;ei=edVvUcHYDKOn0QWUvIHoDQ&amp;bvm=bv.45368065,d.d2k&amp;psig=AFQjCNEwa5al6y4tHsrwFguTqOHEpmWzkA&amp;ust=13663699911474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://www.google.nl/url?sa=i&amp;rct=j&amp;q=bloemencorso+valkenswaard+2012&amp;source=images&amp;cd=&amp;cad=rja&amp;docid=f3FVBU283ay7ZM&amp;tbnid=vs1txnKLyA9ojM:&amp;ved=0CAUQjRw&amp;url=http%3A%2F%2Fwww.omroepbrabant.nl%2F%3Fnews%2F180347912%2FNagenieten%2Bop%2BValkenswaardse%2BMarkt%2Bvan%2BBloemencorso%2B2012.aspx&amp;ei=UNVvUYKXEoaZ0QWug4DYAg&amp;bvm=bv.45368065,d.d2k&amp;psig=AFQjCNEwa5al6y4tHsrwFguTqOHEpmWzkA&amp;ust=1366369991147431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nl/url?sa=i&amp;rct=j&amp;q=bloemencorso+valkenswaard+2012&amp;source=images&amp;cd=&amp;cad=rja&amp;docid=VOfVaUGd9wI2EM&amp;tbnid=ycnTT7RZvhYRyM:&amp;ved=0CAUQjRw&amp;url=http%3A%2F%2Fwww.ed.nl%2Fregio%2Fvalkenswaard%2Fthema-bloemencorso-2013-vergeten-nederlanders-1.3301149&amp;ei=ptVvUaGZDaSA0AWXh4DoBg&amp;bvm=bv.45368065,d.d2k&amp;psig=AFQjCNEwa5al6y4tHsrwFguTqOHEpmWzkA&amp;ust=136636999114743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nl-NL" sz="8000" b="1" dirty="0" smtClean="0">
                <a:solidFill>
                  <a:schemeClr val="bg1"/>
                </a:solidFill>
              </a:rPr>
              <a:t>Wat gebeurt er op het bloemenveld?</a:t>
            </a:r>
            <a:endParaRPr lang="nl-NL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Dan genieten van een prachtig corso!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aalre.allesvan.nl/uploads/35/images/bloemencorso/bloemencorso_valkenswaard_winnaar_kerkakkers_5540x367_allesvanvalkenswaard_55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38849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mroepbrabant.nl/Graphics/Image.aspx?object=News&amp;image=Bloemencorso_Valkenswaard_zit_erop_(foto_Marjanka_Oerlemans)_____117379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34" y="1628800"/>
            <a:ext cx="357909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oonbedrijfinbeeld.com/wp-content/themes/wbib/core/thumb.php?src=/wp-content/uploads/2012/12/Bloemencorso.jpg&amp;w=640&amp;h=0&amp;zc=1&amp;q=8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4077072"/>
            <a:ext cx="3841581" cy="25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d.nl/polopoly_fs/1.3301150.1352155400!/image/image.jpg_gen/derivatives/fixed_width_500/image-3301150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1" y="4173481"/>
            <a:ext cx="3759597" cy="24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9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In oktober worden de knollen gerooid en opgeslagen in de koelcel, waar ze wachten tot het voorjaar.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/>
          <a:stretch/>
        </p:blipFill>
        <p:spPr>
          <a:xfrm>
            <a:off x="179512" y="2012535"/>
            <a:ext cx="3735436" cy="25922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/>
          <a:stretch/>
        </p:blipFill>
        <p:spPr>
          <a:xfrm>
            <a:off x="4066163" y="3284984"/>
            <a:ext cx="5006249" cy="34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3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Maart: knollen scheuren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572000" cy="3429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5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Verder in maart: stekken oppotten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12776"/>
            <a:ext cx="4368486" cy="32763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896544" cy="36724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8" y="4258745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7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April / mei: knollen planten en stekken zetten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203848" cy="24028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01463"/>
            <a:ext cx="4572000" cy="3429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9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Vanaf juni: elke week schoffelen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68760"/>
            <a:ext cx="4224469" cy="31683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02" y="3429000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2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Vanaf augustus: plukken (eerst voor andere buurtschappen en in sept voor het eigen corso)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2132856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7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7377"/>
            <a:ext cx="7524328" cy="5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2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526368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812360" cy="5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35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75</Words>
  <Application>Microsoft Office PowerPoint</Application>
  <PresentationFormat>Diavoorstelling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Wat gebeurt er op het bloemenveld?</vt:lpstr>
      <vt:lpstr>Maart: knollen scheuren</vt:lpstr>
      <vt:lpstr>Verder in maart: stekken oppotten</vt:lpstr>
      <vt:lpstr>April / mei: knollen planten en stekken zetten</vt:lpstr>
      <vt:lpstr>Vanaf juni: elke week schoffelen</vt:lpstr>
      <vt:lpstr>Vanaf augustus: plukken (eerst voor andere buurtschappen en in sept voor het eigen corso)</vt:lpstr>
      <vt:lpstr>PowerPoint-presentatie</vt:lpstr>
      <vt:lpstr>PowerPoint-presentatie</vt:lpstr>
      <vt:lpstr>PowerPoint-presentatie</vt:lpstr>
      <vt:lpstr>Dan genieten van een prachtig corso!</vt:lpstr>
      <vt:lpstr>In oktober worden de knollen gerooid en opgeslagen in de koelcel, waar ze wachten tot het voorjaar.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gebeurt er op het bloemenveld?</dc:title>
  <dc:creator>pc</dc:creator>
  <cp:lastModifiedBy>pc</cp:lastModifiedBy>
  <cp:revision>3</cp:revision>
  <dcterms:created xsi:type="dcterms:W3CDTF">2013-04-18T10:48:33Z</dcterms:created>
  <dcterms:modified xsi:type="dcterms:W3CDTF">2013-04-18T11:19:04Z</dcterms:modified>
</cp:coreProperties>
</file>